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DC70-585D-4048-8C63-233E4FC9BA34}" type="datetimeFigureOut">
              <a:rPr lang="pl-PL" smtClean="0"/>
              <a:t>2014-10-30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A52E-85AE-43FF-935E-392C3630AB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DC70-585D-4048-8C63-233E4FC9BA34}" type="datetimeFigureOut">
              <a:rPr lang="pl-PL" smtClean="0"/>
              <a:t>2014-10-30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A52E-85AE-43FF-935E-392C3630AB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DC70-585D-4048-8C63-233E4FC9BA34}" type="datetimeFigureOut">
              <a:rPr lang="pl-PL" smtClean="0"/>
              <a:t>2014-10-30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A52E-85AE-43FF-935E-392C3630AB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DC70-585D-4048-8C63-233E4FC9BA34}" type="datetimeFigureOut">
              <a:rPr lang="pl-PL" smtClean="0"/>
              <a:t>2014-10-30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A52E-85AE-43FF-935E-392C3630AB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DC70-585D-4048-8C63-233E4FC9BA34}" type="datetimeFigureOut">
              <a:rPr lang="pl-PL" smtClean="0"/>
              <a:t>2014-10-30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A52E-85AE-43FF-935E-392C3630AB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DC70-585D-4048-8C63-233E4FC9BA34}" type="datetimeFigureOut">
              <a:rPr lang="pl-PL" smtClean="0"/>
              <a:t>2014-10-30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A52E-85AE-43FF-935E-392C3630AB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DC70-585D-4048-8C63-233E4FC9BA34}" type="datetimeFigureOut">
              <a:rPr lang="pl-PL" smtClean="0"/>
              <a:t>2014-10-30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A52E-85AE-43FF-935E-392C3630AB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DC70-585D-4048-8C63-233E4FC9BA34}" type="datetimeFigureOut">
              <a:rPr lang="pl-PL" smtClean="0"/>
              <a:t>2014-10-30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A52E-85AE-43FF-935E-392C3630AB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DC70-585D-4048-8C63-233E4FC9BA34}" type="datetimeFigureOut">
              <a:rPr lang="pl-PL" smtClean="0"/>
              <a:t>2014-10-30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A52E-85AE-43FF-935E-392C3630AB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DC70-585D-4048-8C63-233E4FC9BA34}" type="datetimeFigureOut">
              <a:rPr lang="pl-PL" smtClean="0"/>
              <a:t>2014-10-30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A52E-85AE-43FF-935E-392C3630AB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DC70-585D-4048-8C63-233E4FC9BA34}" type="datetimeFigureOut">
              <a:rPr lang="pl-PL" smtClean="0"/>
              <a:t>2014-10-30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A52E-85AE-43FF-935E-392C3630ABD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6DC70-585D-4048-8C63-233E4FC9BA34}" type="datetimeFigureOut">
              <a:rPr lang="pl-PL" smtClean="0"/>
              <a:t>2014-10-30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DA52E-85AE-43FF-935E-392C3630ABD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Lekcja</a:t>
            </a:r>
            <a:br>
              <a:rPr lang="pl-PL" dirty="0" smtClean="0"/>
            </a:br>
            <a:r>
              <a:rPr lang="pl-PL" dirty="0" smtClean="0"/>
              <a:t>Temat: Symetralna odcinka.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tinfa.pl/matma/niezbednik/konstrukcje/symetraln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1"/>
            <a:ext cx="6198947" cy="396044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5364088" y="3501008"/>
            <a:ext cx="345638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400" b="1" dirty="0" smtClean="0"/>
              <a:t>Symetralna</a:t>
            </a:r>
            <a:r>
              <a:rPr lang="pl-PL" sz="2400" dirty="0" smtClean="0"/>
              <a:t> odcinka to prosta prostopadła do odcinka, która dzieli go na dwie równe części.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1.gstatic.com/images?q=tbn:ANd9GcTCktql1Cz5lAm0MbeCVPH6yxFd3DE1kjdoKwqm9MMIw4eY9eCB-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4320480" cy="4320480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5004048" y="1772816"/>
            <a:ext cx="3456384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800" dirty="0" smtClean="0"/>
              <a:t>Każdy punkt leżący na symetralnej odcinka jest równo odległy od końców tego odcinka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55576" y="260648"/>
            <a:ext cx="7488832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Symetralne boków trójkąta</a:t>
            </a:r>
            <a:endParaRPr lang="pl-PL" sz="32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725" y="819150"/>
            <a:ext cx="592455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upload.wikimedia.org/wikipedia/commons/thumb/3/39/Bisector7.svg/180px-Bisector7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20687"/>
            <a:ext cx="6048672" cy="5914257"/>
          </a:xfrm>
          <a:prstGeom prst="rect">
            <a:avLst/>
          </a:prstGeom>
          <a:noFill/>
        </p:spPr>
      </p:pic>
      <p:cxnSp>
        <p:nvCxnSpPr>
          <p:cNvPr id="4" name="Łącznik prosty 3"/>
          <p:cNvCxnSpPr/>
          <p:nvPr/>
        </p:nvCxnSpPr>
        <p:spPr>
          <a:xfrm flipH="1">
            <a:off x="2483768" y="3356992"/>
            <a:ext cx="1728192" cy="16561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95736" y="1988840"/>
            <a:ext cx="2088232" cy="136815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4283968" y="3356992"/>
            <a:ext cx="2448272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3635896" y="620688"/>
            <a:ext cx="1656184" cy="43924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 flipV="1">
            <a:off x="1043608" y="3140968"/>
            <a:ext cx="5040560" cy="5040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3923928" y="2276872"/>
            <a:ext cx="1440160" cy="458112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100" y="836712"/>
            <a:ext cx="4139900" cy="10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encrypted-tbn3.gstatic.com/images?q=tbn:ANd9GcRrgWKC6_p42BglozaBbA-3x6TwhRpipCS8rAMYf3F0Hyd71x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816043"/>
            <a:ext cx="6264696" cy="6052007"/>
          </a:xfrm>
          <a:prstGeom prst="rect">
            <a:avLst/>
          </a:prstGeom>
          <a:noFill/>
        </p:spPr>
      </p:pic>
      <p:cxnSp>
        <p:nvCxnSpPr>
          <p:cNvPr id="4" name="Łącznik prosty 3"/>
          <p:cNvCxnSpPr/>
          <p:nvPr/>
        </p:nvCxnSpPr>
        <p:spPr>
          <a:xfrm>
            <a:off x="4355976" y="1340768"/>
            <a:ext cx="720080" cy="3384376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 flipV="1">
            <a:off x="2339752" y="3068960"/>
            <a:ext cx="3672408" cy="1584176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 flipH="1" flipV="1">
            <a:off x="3419872" y="2996952"/>
            <a:ext cx="4104456" cy="1656184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5940152" y="404664"/>
            <a:ext cx="2952328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800" b="1" dirty="0" smtClean="0"/>
              <a:t>Środkowe </a:t>
            </a:r>
            <a:r>
              <a:rPr lang="pl-PL" sz="2800" dirty="0" smtClean="0"/>
              <a:t>boków trójkąta przecinają się w jednym punkcie</a:t>
            </a:r>
            <a:endParaRPr lang="pl-PL" sz="28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51520" y="476672"/>
            <a:ext cx="3672408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ŚRODKOWE BOKÓW 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encrypted-tbn1.gstatic.com/images?q=tbn:ANd9GcQFDIGxoGBk7uXVqt-YSs7i3vd_J1hmZDBCLSRhjY0mU01Gdu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980728"/>
            <a:ext cx="4752528" cy="4386952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1547664" y="260648"/>
            <a:ext cx="6408712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TRÓJKĄT RÓWNOBOCZNY</a:t>
            </a:r>
            <a:endParaRPr lang="pl-PL" sz="4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99592" y="5517232"/>
            <a:ext cx="784887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800" dirty="0" smtClean="0"/>
              <a:t>W trójkącie równobocznym  </a:t>
            </a:r>
            <a:r>
              <a:rPr lang="pl-PL" sz="2800" b="1" dirty="0" smtClean="0"/>
              <a:t>symetralne</a:t>
            </a:r>
            <a:r>
              <a:rPr lang="pl-PL" sz="2800" dirty="0" smtClean="0"/>
              <a:t> boków, </a:t>
            </a:r>
            <a:r>
              <a:rPr lang="pl-PL" sz="2800" b="1" dirty="0" smtClean="0"/>
              <a:t>środkowe</a:t>
            </a:r>
            <a:r>
              <a:rPr lang="pl-PL" sz="2800" dirty="0" smtClean="0"/>
              <a:t> boków oraz </a:t>
            </a:r>
            <a:r>
              <a:rPr lang="pl-PL" sz="2800" b="1" dirty="0" smtClean="0"/>
              <a:t>wysokości</a:t>
            </a:r>
            <a:r>
              <a:rPr lang="pl-PL" sz="2800" dirty="0" smtClean="0"/>
              <a:t> pokrywają się</a:t>
            </a:r>
            <a:endParaRPr lang="pl-PL" sz="2800" dirty="0"/>
          </a:p>
        </p:txBody>
      </p:sp>
      <p:cxnSp>
        <p:nvCxnSpPr>
          <p:cNvPr id="6" name="Łącznik prosty 5"/>
          <p:cNvCxnSpPr/>
          <p:nvPr/>
        </p:nvCxnSpPr>
        <p:spPr>
          <a:xfrm flipV="1">
            <a:off x="3275856" y="2636912"/>
            <a:ext cx="2304256" cy="136815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3995936" y="2636912"/>
            <a:ext cx="2304256" cy="12961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4788024" y="1340768"/>
            <a:ext cx="0" cy="26642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57</Words>
  <Application>Microsoft Office PowerPoint</Application>
  <PresentationFormat>Pokaz na ekranie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Lekcja Temat: Symetralna odcinka.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Temat: Symetralna odcinka.</dc:title>
  <dc:creator>AGNIESZKA</dc:creator>
  <cp:lastModifiedBy>AGNIESZKA</cp:lastModifiedBy>
  <cp:revision>17</cp:revision>
  <dcterms:created xsi:type="dcterms:W3CDTF">2014-10-30T20:55:18Z</dcterms:created>
  <dcterms:modified xsi:type="dcterms:W3CDTF">2014-10-30T21:36:53Z</dcterms:modified>
</cp:coreProperties>
</file>